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345" r:id="rId6"/>
    <p:sldId id="268" r:id="rId7"/>
    <p:sldId id="346" r:id="rId8"/>
    <p:sldId id="347" r:id="rId9"/>
    <p:sldId id="262" r:id="rId10"/>
    <p:sldId id="271" r:id="rId11"/>
    <p:sldId id="273" r:id="rId12"/>
    <p:sldId id="275" r:id="rId13"/>
    <p:sldId id="313" r:id="rId14"/>
    <p:sldId id="274" r:id="rId15"/>
    <p:sldId id="341" r:id="rId16"/>
    <p:sldId id="314" r:id="rId17"/>
    <p:sldId id="315" r:id="rId18"/>
    <p:sldId id="277" r:id="rId19"/>
    <p:sldId id="316" r:id="rId20"/>
    <p:sldId id="278" r:id="rId21"/>
    <p:sldId id="317" r:id="rId22"/>
    <p:sldId id="318" r:id="rId23"/>
    <p:sldId id="282" r:id="rId24"/>
    <p:sldId id="319" r:id="rId25"/>
    <p:sldId id="283" r:id="rId26"/>
    <p:sldId id="320" r:id="rId27"/>
    <p:sldId id="285" r:id="rId28"/>
    <p:sldId id="287" r:id="rId29"/>
    <p:sldId id="288" r:id="rId30"/>
    <p:sldId id="321" r:id="rId31"/>
    <p:sldId id="289" r:id="rId32"/>
    <p:sldId id="322" r:id="rId33"/>
    <p:sldId id="290" r:id="rId34"/>
    <p:sldId id="291" r:id="rId35"/>
    <p:sldId id="292" r:id="rId36"/>
    <p:sldId id="293" r:id="rId37"/>
    <p:sldId id="323" r:id="rId38"/>
    <p:sldId id="326" r:id="rId39"/>
    <p:sldId id="329" r:id="rId40"/>
    <p:sldId id="294" r:id="rId41"/>
    <p:sldId id="324" r:id="rId42"/>
    <p:sldId id="328" r:id="rId43"/>
    <p:sldId id="325" r:id="rId44"/>
    <p:sldId id="331" r:id="rId45"/>
    <p:sldId id="332" r:id="rId46"/>
    <p:sldId id="333" r:id="rId47"/>
    <p:sldId id="334" r:id="rId48"/>
    <p:sldId id="330" r:id="rId49"/>
    <p:sldId id="327" r:id="rId50"/>
    <p:sldId id="310" r:id="rId51"/>
    <p:sldId id="344" r:id="rId52"/>
    <p:sldId id="34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/>
    <p:restoredTop sz="95270" autoAdjust="0"/>
  </p:normalViewPr>
  <p:slideViewPr>
    <p:cSldViewPr snapToGrid="0">
      <p:cViewPr varScale="1">
        <p:scale>
          <a:sx n="152" d="100"/>
          <a:sy n="15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git_github_in_depth_short_course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Git and GitHub In-depth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08382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2;p32">
            <a:extLst>
              <a:ext uri="{FF2B5EF4-FFF2-40B4-BE49-F238E27FC236}">
                <a16:creationId xmlns:a16="http://schemas.microsoft.com/office/drawing/2014/main" id="{BD9FDA68-89FC-2E13-BA71-9F201A422704}"/>
              </a:ext>
            </a:extLst>
          </p:cNvPr>
          <p:cNvSpPr txBox="1">
            <a:spLocks/>
          </p:cNvSpPr>
          <p:nvPr/>
        </p:nvSpPr>
        <p:spPr>
          <a:xfrm>
            <a:off x="838200" y="4011415"/>
            <a:ext cx="10515600" cy="18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/>
              <a:t>Learn basic Git and GitHub fluency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Creating a repo, add, commit, pull, clone, push 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Collaboration in GitHub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Forks, Pull Requests, Issues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sz="2600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 (time permitting):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Installing Git and linking GitHub to your Git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B83A0-8F95-4583-9BD9-0DFE3552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53170"/>
            <a:ext cx="10515600" cy="41631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 dirty="0"/>
              <a:t>Disclaimer: </a:t>
            </a:r>
          </a:p>
          <a:p>
            <a:pPr marL="114300" indent="0">
              <a:buNone/>
            </a:pPr>
            <a:r>
              <a:rPr lang="en-US" dirty="0"/>
              <a:t>In this presentation, we will assume that you have a basic understanding of version control and have been introduced to Git and GitHub. There is no need to be fluent in Git or GitHub (we will cover the basics).</a:t>
            </a:r>
          </a:p>
        </p:txBody>
      </p:sp>
    </p:spTree>
    <p:extLst>
      <p:ext uri="{BB962C8B-B14F-4D97-AF65-F5344CB8AC3E}">
        <p14:creationId xmlns:p14="http://schemas.microsoft.com/office/powerpoint/2010/main" val="404980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7F74-AFB2-BB42-5A7F-604C2E3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CC54-D214-59FB-D794-40F6EABB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1E2B-5A91-78FB-0C56-5179235A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56"/>
            <a:ext cx="12192000" cy="55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09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Once downloaded, we can then configure Git with our GitHub username and email via the command line. This allows us to connect to our GitHub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and </a:t>
            </a:r>
            <a:r>
              <a:rPr lang="en-US" dirty="0" err="1"/>
              <a:t>ssh</a:t>
            </a:r>
            <a:r>
              <a:rPr lang="en-US" dirty="0"/>
              <a:t>-keys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7603</TotalTime>
  <Words>2213</Words>
  <Application>Microsoft Macintosh PowerPoint</Application>
  <PresentationFormat>Widescreen</PresentationFormat>
  <Paragraphs>364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Calibri</vt:lpstr>
      <vt:lpstr>Arial Black</vt:lpstr>
      <vt:lpstr>Courier New</vt:lpstr>
      <vt:lpstr>Office Theme</vt:lpstr>
      <vt:lpstr>PowerPoint Presentation</vt:lpstr>
      <vt:lpstr>Git and GitHub In-depth</vt:lpstr>
      <vt:lpstr>Goals</vt:lpstr>
      <vt:lpstr>Outline</vt:lpstr>
      <vt:lpstr>PowerPoint Presentation</vt:lpstr>
      <vt:lpstr>Getting Git on your local machine</vt:lpstr>
      <vt:lpstr>Linking Git to GitHub</vt:lpstr>
      <vt:lpstr>Tokens and ssh-keys 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 (time permitting):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PowerPoint Presentation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98</cp:revision>
  <dcterms:modified xsi:type="dcterms:W3CDTF">2024-03-05T21:05:24Z</dcterms:modified>
</cp:coreProperties>
</file>